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2192000" cy="467995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5"/>
  </p:normalViewPr>
  <p:slideViewPr>
    <p:cSldViewPr snapToGrid="0" snapToObjects="1">
      <p:cViewPr>
        <p:scale>
          <a:sx n="73" d="100"/>
          <a:sy n="73" d="100"/>
        </p:scale>
        <p:origin x="872" y="1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65909"/>
            <a:ext cx="9144000" cy="1629316"/>
          </a:xfrm>
        </p:spPr>
        <p:txBody>
          <a:bodyPr anchor="b"/>
          <a:lstStyle>
            <a:lvl1pPr algn="ctr">
              <a:defRPr sz="409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458058"/>
            <a:ext cx="9144000" cy="1129904"/>
          </a:xfrm>
        </p:spPr>
        <p:txBody>
          <a:bodyPr/>
          <a:lstStyle>
            <a:lvl1pPr marL="0" indent="0" algn="ctr">
              <a:buNone/>
              <a:defRPr sz="1638"/>
            </a:lvl1pPr>
            <a:lvl2pPr marL="311993" indent="0" algn="ctr">
              <a:buNone/>
              <a:defRPr sz="1365"/>
            </a:lvl2pPr>
            <a:lvl3pPr marL="623987" indent="0" algn="ctr">
              <a:buNone/>
              <a:defRPr sz="1228"/>
            </a:lvl3pPr>
            <a:lvl4pPr marL="935980" indent="0" algn="ctr">
              <a:buNone/>
              <a:defRPr sz="1092"/>
            </a:lvl4pPr>
            <a:lvl5pPr marL="1247973" indent="0" algn="ctr">
              <a:buNone/>
              <a:defRPr sz="1092"/>
            </a:lvl5pPr>
            <a:lvl6pPr marL="1559966" indent="0" algn="ctr">
              <a:buNone/>
              <a:defRPr sz="1092"/>
            </a:lvl6pPr>
            <a:lvl7pPr marL="1871960" indent="0" algn="ctr">
              <a:buNone/>
              <a:defRPr sz="1092"/>
            </a:lvl7pPr>
            <a:lvl8pPr marL="2183953" indent="0" algn="ctr">
              <a:buNone/>
              <a:defRPr sz="1092"/>
            </a:lvl8pPr>
            <a:lvl9pPr marL="2495946" indent="0" algn="ctr">
              <a:buNone/>
              <a:defRPr sz="109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DC4D-51BD-B549-88C3-3FC20E52859F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500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DC4D-51BD-B549-88C3-3FC20E52859F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464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49164"/>
            <a:ext cx="2628900" cy="39660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49164"/>
            <a:ext cx="7734300" cy="396604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DC4D-51BD-B549-88C3-3FC20E52859F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210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DC4D-51BD-B549-88C3-3FC20E52859F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87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166738"/>
            <a:ext cx="10515600" cy="1946729"/>
          </a:xfrm>
        </p:spPr>
        <p:txBody>
          <a:bodyPr anchor="b"/>
          <a:lstStyle>
            <a:lvl1pPr>
              <a:defRPr sz="409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131884"/>
            <a:ext cx="10515600" cy="1023739"/>
          </a:xfrm>
        </p:spPr>
        <p:txBody>
          <a:bodyPr/>
          <a:lstStyle>
            <a:lvl1pPr marL="0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1pPr>
            <a:lvl2pPr marL="311993" indent="0">
              <a:buNone/>
              <a:defRPr sz="1365">
                <a:solidFill>
                  <a:schemeClr val="tx1">
                    <a:tint val="75000"/>
                  </a:schemeClr>
                </a:solidFill>
              </a:defRPr>
            </a:lvl2pPr>
            <a:lvl3pPr marL="623987" indent="0">
              <a:buNone/>
              <a:defRPr sz="1228">
                <a:solidFill>
                  <a:schemeClr val="tx1">
                    <a:tint val="75000"/>
                  </a:schemeClr>
                </a:solidFill>
              </a:defRPr>
            </a:lvl3pPr>
            <a:lvl4pPr marL="935980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4pPr>
            <a:lvl5pPr marL="1247973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5pPr>
            <a:lvl6pPr marL="1559966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6pPr>
            <a:lvl7pPr marL="1871960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7pPr>
            <a:lvl8pPr marL="2183953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8pPr>
            <a:lvl9pPr marL="2495946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DC4D-51BD-B549-88C3-3FC20E52859F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822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45820"/>
            <a:ext cx="5181600" cy="29693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45820"/>
            <a:ext cx="5181600" cy="29693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DC4D-51BD-B549-88C3-3FC20E52859F}" type="datetimeFigureOut">
              <a:rPr lang="en-US" smtClean="0"/>
              <a:t>6/4/18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457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49164"/>
            <a:ext cx="10515600" cy="90457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147238"/>
            <a:ext cx="5157787" cy="562244"/>
          </a:xfrm>
        </p:spPr>
        <p:txBody>
          <a:bodyPr anchor="b"/>
          <a:lstStyle>
            <a:lvl1pPr marL="0" indent="0">
              <a:buNone/>
              <a:defRPr sz="1638" b="1"/>
            </a:lvl1pPr>
            <a:lvl2pPr marL="311993" indent="0">
              <a:buNone/>
              <a:defRPr sz="1365" b="1"/>
            </a:lvl2pPr>
            <a:lvl3pPr marL="623987" indent="0">
              <a:buNone/>
              <a:defRPr sz="1228" b="1"/>
            </a:lvl3pPr>
            <a:lvl4pPr marL="935980" indent="0">
              <a:buNone/>
              <a:defRPr sz="1092" b="1"/>
            </a:lvl4pPr>
            <a:lvl5pPr marL="1247973" indent="0">
              <a:buNone/>
              <a:defRPr sz="1092" b="1"/>
            </a:lvl5pPr>
            <a:lvl6pPr marL="1559966" indent="0">
              <a:buNone/>
              <a:defRPr sz="1092" b="1"/>
            </a:lvl6pPr>
            <a:lvl7pPr marL="1871960" indent="0">
              <a:buNone/>
              <a:defRPr sz="1092" b="1"/>
            </a:lvl7pPr>
            <a:lvl8pPr marL="2183953" indent="0">
              <a:buNone/>
              <a:defRPr sz="1092" b="1"/>
            </a:lvl8pPr>
            <a:lvl9pPr marL="2495946" indent="0">
              <a:buNone/>
              <a:defRPr sz="109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709482"/>
            <a:ext cx="5157787" cy="25143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147238"/>
            <a:ext cx="5183188" cy="562244"/>
          </a:xfrm>
        </p:spPr>
        <p:txBody>
          <a:bodyPr anchor="b"/>
          <a:lstStyle>
            <a:lvl1pPr marL="0" indent="0">
              <a:buNone/>
              <a:defRPr sz="1638" b="1"/>
            </a:lvl1pPr>
            <a:lvl2pPr marL="311993" indent="0">
              <a:buNone/>
              <a:defRPr sz="1365" b="1"/>
            </a:lvl2pPr>
            <a:lvl3pPr marL="623987" indent="0">
              <a:buNone/>
              <a:defRPr sz="1228" b="1"/>
            </a:lvl3pPr>
            <a:lvl4pPr marL="935980" indent="0">
              <a:buNone/>
              <a:defRPr sz="1092" b="1"/>
            </a:lvl4pPr>
            <a:lvl5pPr marL="1247973" indent="0">
              <a:buNone/>
              <a:defRPr sz="1092" b="1"/>
            </a:lvl5pPr>
            <a:lvl6pPr marL="1559966" indent="0">
              <a:buNone/>
              <a:defRPr sz="1092" b="1"/>
            </a:lvl6pPr>
            <a:lvl7pPr marL="1871960" indent="0">
              <a:buNone/>
              <a:defRPr sz="1092" b="1"/>
            </a:lvl7pPr>
            <a:lvl8pPr marL="2183953" indent="0">
              <a:buNone/>
              <a:defRPr sz="1092" b="1"/>
            </a:lvl8pPr>
            <a:lvl9pPr marL="2495946" indent="0">
              <a:buNone/>
              <a:defRPr sz="109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709482"/>
            <a:ext cx="5183188" cy="25143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DC4D-51BD-B549-88C3-3FC20E52859F}" type="datetimeFigureOut">
              <a:rPr lang="en-US" smtClean="0"/>
              <a:t>6/4/18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944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DC4D-51BD-B549-88C3-3FC20E52859F}" type="datetimeFigureOut">
              <a:rPr lang="en-US" smtClean="0"/>
              <a:t>6/4/18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222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DC4D-51BD-B549-88C3-3FC20E52859F}" type="datetimeFigureOut">
              <a:rPr lang="en-US" smtClean="0"/>
              <a:t>6/4/18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02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11997"/>
            <a:ext cx="3932237" cy="1091988"/>
          </a:xfrm>
        </p:spPr>
        <p:txBody>
          <a:bodyPr anchor="b"/>
          <a:lstStyle>
            <a:lvl1pPr>
              <a:defRPr sz="218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673826"/>
            <a:ext cx="6172200" cy="3325798"/>
          </a:xfrm>
        </p:spPr>
        <p:txBody>
          <a:bodyPr/>
          <a:lstStyle>
            <a:lvl1pPr>
              <a:defRPr sz="2184"/>
            </a:lvl1pPr>
            <a:lvl2pPr>
              <a:defRPr sz="1911"/>
            </a:lvl2pPr>
            <a:lvl3pPr>
              <a:defRPr sz="1638"/>
            </a:lvl3pPr>
            <a:lvl4pPr>
              <a:defRPr sz="1365"/>
            </a:lvl4pPr>
            <a:lvl5pPr>
              <a:defRPr sz="1365"/>
            </a:lvl5pPr>
            <a:lvl6pPr>
              <a:defRPr sz="1365"/>
            </a:lvl6pPr>
            <a:lvl7pPr>
              <a:defRPr sz="1365"/>
            </a:lvl7pPr>
            <a:lvl8pPr>
              <a:defRPr sz="1365"/>
            </a:lvl8pPr>
            <a:lvl9pPr>
              <a:defRPr sz="136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403985"/>
            <a:ext cx="3932237" cy="2601056"/>
          </a:xfrm>
        </p:spPr>
        <p:txBody>
          <a:bodyPr/>
          <a:lstStyle>
            <a:lvl1pPr marL="0" indent="0">
              <a:buNone/>
              <a:defRPr sz="1092"/>
            </a:lvl1pPr>
            <a:lvl2pPr marL="311993" indent="0">
              <a:buNone/>
              <a:defRPr sz="955"/>
            </a:lvl2pPr>
            <a:lvl3pPr marL="623987" indent="0">
              <a:buNone/>
              <a:defRPr sz="819"/>
            </a:lvl3pPr>
            <a:lvl4pPr marL="935980" indent="0">
              <a:buNone/>
              <a:defRPr sz="682"/>
            </a:lvl4pPr>
            <a:lvl5pPr marL="1247973" indent="0">
              <a:buNone/>
              <a:defRPr sz="682"/>
            </a:lvl5pPr>
            <a:lvl6pPr marL="1559966" indent="0">
              <a:buNone/>
              <a:defRPr sz="682"/>
            </a:lvl6pPr>
            <a:lvl7pPr marL="1871960" indent="0">
              <a:buNone/>
              <a:defRPr sz="682"/>
            </a:lvl7pPr>
            <a:lvl8pPr marL="2183953" indent="0">
              <a:buNone/>
              <a:defRPr sz="682"/>
            </a:lvl8pPr>
            <a:lvl9pPr marL="2495946" indent="0">
              <a:buNone/>
              <a:defRPr sz="68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DC4D-51BD-B549-88C3-3FC20E52859F}" type="datetimeFigureOut">
              <a:rPr lang="en-US" smtClean="0"/>
              <a:t>6/4/18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983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11997"/>
            <a:ext cx="3932237" cy="1091988"/>
          </a:xfrm>
        </p:spPr>
        <p:txBody>
          <a:bodyPr anchor="b"/>
          <a:lstStyle>
            <a:lvl1pPr>
              <a:defRPr sz="218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673826"/>
            <a:ext cx="6172200" cy="3325798"/>
          </a:xfrm>
        </p:spPr>
        <p:txBody>
          <a:bodyPr anchor="t"/>
          <a:lstStyle>
            <a:lvl1pPr marL="0" indent="0">
              <a:buNone/>
              <a:defRPr sz="2184"/>
            </a:lvl1pPr>
            <a:lvl2pPr marL="311993" indent="0">
              <a:buNone/>
              <a:defRPr sz="1911"/>
            </a:lvl2pPr>
            <a:lvl3pPr marL="623987" indent="0">
              <a:buNone/>
              <a:defRPr sz="1638"/>
            </a:lvl3pPr>
            <a:lvl4pPr marL="935980" indent="0">
              <a:buNone/>
              <a:defRPr sz="1365"/>
            </a:lvl4pPr>
            <a:lvl5pPr marL="1247973" indent="0">
              <a:buNone/>
              <a:defRPr sz="1365"/>
            </a:lvl5pPr>
            <a:lvl6pPr marL="1559966" indent="0">
              <a:buNone/>
              <a:defRPr sz="1365"/>
            </a:lvl6pPr>
            <a:lvl7pPr marL="1871960" indent="0">
              <a:buNone/>
              <a:defRPr sz="1365"/>
            </a:lvl7pPr>
            <a:lvl8pPr marL="2183953" indent="0">
              <a:buNone/>
              <a:defRPr sz="1365"/>
            </a:lvl8pPr>
            <a:lvl9pPr marL="2495946" indent="0">
              <a:buNone/>
              <a:defRPr sz="13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403985"/>
            <a:ext cx="3932237" cy="2601056"/>
          </a:xfrm>
        </p:spPr>
        <p:txBody>
          <a:bodyPr/>
          <a:lstStyle>
            <a:lvl1pPr marL="0" indent="0">
              <a:buNone/>
              <a:defRPr sz="1092"/>
            </a:lvl1pPr>
            <a:lvl2pPr marL="311993" indent="0">
              <a:buNone/>
              <a:defRPr sz="955"/>
            </a:lvl2pPr>
            <a:lvl3pPr marL="623987" indent="0">
              <a:buNone/>
              <a:defRPr sz="819"/>
            </a:lvl3pPr>
            <a:lvl4pPr marL="935980" indent="0">
              <a:buNone/>
              <a:defRPr sz="682"/>
            </a:lvl4pPr>
            <a:lvl5pPr marL="1247973" indent="0">
              <a:buNone/>
              <a:defRPr sz="682"/>
            </a:lvl5pPr>
            <a:lvl6pPr marL="1559966" indent="0">
              <a:buNone/>
              <a:defRPr sz="682"/>
            </a:lvl6pPr>
            <a:lvl7pPr marL="1871960" indent="0">
              <a:buNone/>
              <a:defRPr sz="682"/>
            </a:lvl7pPr>
            <a:lvl8pPr marL="2183953" indent="0">
              <a:buNone/>
              <a:defRPr sz="682"/>
            </a:lvl8pPr>
            <a:lvl9pPr marL="2495946" indent="0">
              <a:buNone/>
              <a:defRPr sz="68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DC4D-51BD-B549-88C3-3FC20E52859F}" type="datetimeFigureOut">
              <a:rPr lang="en-US" smtClean="0"/>
              <a:t>6/4/18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937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49164"/>
            <a:ext cx="10515600" cy="9045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245820"/>
            <a:ext cx="10515600" cy="29693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4337621"/>
            <a:ext cx="2743200" cy="249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1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51DC4D-51BD-B549-88C3-3FC20E52859F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4337621"/>
            <a:ext cx="4114800" cy="249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1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4337621"/>
            <a:ext cx="2743200" cy="249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1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83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23987" rtl="0" eaLnBrk="1" latinLnBrk="0" hangingPunct="1">
        <a:lnSpc>
          <a:spcPct val="90000"/>
        </a:lnSpc>
        <a:spcBef>
          <a:spcPct val="0"/>
        </a:spcBef>
        <a:buNone/>
        <a:defRPr sz="300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5997" indent="-155997" algn="l" defTabSz="623987" rtl="0" eaLnBrk="1" latinLnBrk="0" hangingPunct="1">
        <a:lnSpc>
          <a:spcPct val="90000"/>
        </a:lnSpc>
        <a:spcBef>
          <a:spcPts val="682"/>
        </a:spcBef>
        <a:buFont typeface="Arial" panose="020B0604020202020204" pitchFamily="34" charset="0"/>
        <a:buChar char="•"/>
        <a:defRPr sz="1911" kern="1200">
          <a:solidFill>
            <a:schemeClr val="tx1"/>
          </a:solidFill>
          <a:latin typeface="+mn-lt"/>
          <a:ea typeface="+mn-ea"/>
          <a:cs typeface="+mn-cs"/>
        </a:defRPr>
      </a:lvl1pPr>
      <a:lvl2pPr marL="467990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638" kern="1200">
          <a:solidFill>
            <a:schemeClr val="tx1"/>
          </a:solidFill>
          <a:latin typeface="+mn-lt"/>
          <a:ea typeface="+mn-ea"/>
          <a:cs typeface="+mn-cs"/>
        </a:defRPr>
      </a:lvl2pPr>
      <a:lvl3pPr marL="779983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365" kern="1200">
          <a:solidFill>
            <a:schemeClr val="tx1"/>
          </a:solidFill>
          <a:latin typeface="+mn-lt"/>
          <a:ea typeface="+mn-ea"/>
          <a:cs typeface="+mn-cs"/>
        </a:defRPr>
      </a:lvl3pPr>
      <a:lvl4pPr marL="1091976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4pPr>
      <a:lvl5pPr marL="1403970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5pPr>
      <a:lvl6pPr marL="1715963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6pPr>
      <a:lvl7pPr marL="2027956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7pPr>
      <a:lvl8pPr marL="2339950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8pPr>
      <a:lvl9pPr marL="2651943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1pPr>
      <a:lvl2pPr marL="311993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2pPr>
      <a:lvl3pPr marL="623987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3pPr>
      <a:lvl4pPr marL="935980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4pPr>
      <a:lvl5pPr marL="1247973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5pPr>
      <a:lvl6pPr marL="1559966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6pPr>
      <a:lvl7pPr marL="1871960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7pPr>
      <a:lvl8pPr marL="2183953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8pPr>
      <a:lvl9pPr marL="2495946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C6C728-D7A8-F140-A89F-990BCE383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0968" y="2340985"/>
            <a:ext cx="1977342" cy="19773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C745AA5-95F6-034E-8244-817F30AF5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074" y="190637"/>
            <a:ext cx="2670858" cy="41276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3E1E26-3A2E-054E-9AEA-1E01D98DC3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1910" y="621381"/>
            <a:ext cx="1976400" cy="140235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09B6759-788B-974E-8679-A76FEFAA018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450"/>
          <a:stretch/>
        </p:blipFill>
        <p:spPr>
          <a:xfrm>
            <a:off x="6283620" y="1610220"/>
            <a:ext cx="5731070" cy="1976400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194E73D-370F-9343-A3DC-18E900E4BC46}"/>
              </a:ext>
            </a:extLst>
          </p:cNvPr>
          <p:cNvCxnSpPr/>
          <p:nvPr/>
        </p:nvCxnSpPr>
        <p:spPr>
          <a:xfrm>
            <a:off x="2999809" y="1324471"/>
            <a:ext cx="556678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AAA180B-7290-F54F-A44D-C3BEC176DC91}"/>
              </a:ext>
            </a:extLst>
          </p:cNvPr>
          <p:cNvCxnSpPr/>
          <p:nvPr/>
        </p:nvCxnSpPr>
        <p:spPr>
          <a:xfrm>
            <a:off x="2856932" y="3277096"/>
            <a:ext cx="556678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FC7EC63-7F59-0B4B-A6BF-BA151F8A6D26}"/>
              </a:ext>
            </a:extLst>
          </p:cNvPr>
          <p:cNvCxnSpPr>
            <a:cxnSpLocks/>
          </p:cNvCxnSpPr>
          <p:nvPr/>
        </p:nvCxnSpPr>
        <p:spPr>
          <a:xfrm>
            <a:off x="5726942" y="1322561"/>
            <a:ext cx="556678" cy="414337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FE84303-E17D-0049-A059-5397BBD179BF}"/>
              </a:ext>
            </a:extLst>
          </p:cNvPr>
          <p:cNvCxnSpPr>
            <a:cxnSpLocks/>
          </p:cNvCxnSpPr>
          <p:nvPr/>
        </p:nvCxnSpPr>
        <p:spPr>
          <a:xfrm flipV="1">
            <a:off x="5587329" y="2881809"/>
            <a:ext cx="558000" cy="413999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9042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Lieven</dc:creator>
  <cp:lastModifiedBy>Lieven</cp:lastModifiedBy>
  <cp:revision>4</cp:revision>
  <dcterms:created xsi:type="dcterms:W3CDTF">2018-06-04T08:38:46Z</dcterms:created>
  <dcterms:modified xsi:type="dcterms:W3CDTF">2018-06-04T09:02:03Z</dcterms:modified>
</cp:coreProperties>
</file>

<file path=docProps/thumbnail.jpeg>
</file>